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797675" cy="99266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0E0989AC-330B-40B0-9693-BB519D12546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ここから先は使用しない" id="{35397533-606D-4408-952A-A725BCAABD3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0000FF"/>
    <a:srgbClr val="0066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7" autoAdjust="0"/>
    <p:restoredTop sz="86410" autoAdjust="0"/>
  </p:normalViewPr>
  <p:slideViewPr>
    <p:cSldViewPr snapToGrid="0">
      <p:cViewPr varScale="1">
        <p:scale>
          <a:sx n="82" d="100"/>
          <a:sy n="82" d="100"/>
        </p:scale>
        <p:origin x="96" y="474"/>
      </p:cViewPr>
      <p:guideLst>
        <p:guide orient="horz" pos="2160"/>
        <p:guide pos="3840"/>
      </p:guideLst>
    </p:cSldViewPr>
  </p:slideViewPr>
  <p:outlineViewPr>
    <p:cViewPr>
      <p:scale>
        <a:sx n="25" d="100"/>
        <a:sy n="25" d="100"/>
      </p:scale>
      <p:origin x="0" y="-312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2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60" cy="498056"/>
          </a:xfrm>
          <a:prstGeom prst="rect">
            <a:avLst/>
          </a:prstGeom>
        </p:spPr>
        <p:txBody>
          <a:bodyPr vert="horz" lIns="92108" tIns="46054" rIns="92108" bIns="46054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0442" y="0"/>
            <a:ext cx="2945660" cy="498056"/>
          </a:xfrm>
          <a:prstGeom prst="rect">
            <a:avLst/>
          </a:prstGeom>
        </p:spPr>
        <p:txBody>
          <a:bodyPr vert="horz" lIns="92108" tIns="46054" rIns="92108" bIns="46054" rtlCol="0"/>
          <a:lstStyle>
            <a:lvl1pPr algn="r">
              <a:defRPr sz="1200"/>
            </a:lvl1pPr>
          </a:lstStyle>
          <a:p>
            <a:fld id="{B00AF163-40C1-44E0-AFC6-C9DE1401C426}" type="datetimeFigureOut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60" cy="498055"/>
          </a:xfrm>
          <a:prstGeom prst="rect">
            <a:avLst/>
          </a:prstGeom>
        </p:spPr>
        <p:txBody>
          <a:bodyPr vert="horz" lIns="92108" tIns="46054" rIns="92108" bIns="46054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0442" y="9428584"/>
            <a:ext cx="2945660" cy="498055"/>
          </a:xfrm>
          <a:prstGeom prst="rect">
            <a:avLst/>
          </a:prstGeom>
        </p:spPr>
        <p:txBody>
          <a:bodyPr vert="horz" lIns="92108" tIns="46054" rIns="92108" bIns="46054" rtlCol="0" anchor="b"/>
          <a:lstStyle>
            <a:lvl1pPr algn="r">
              <a:defRPr sz="1200"/>
            </a:lvl1pPr>
          </a:lstStyle>
          <a:p>
            <a:fld id="{93A7843A-07DB-4A11-9AD6-999DBC1F48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10413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247" cy="498328"/>
          </a:xfrm>
          <a:prstGeom prst="rect">
            <a:avLst/>
          </a:prstGeom>
        </p:spPr>
        <p:txBody>
          <a:bodyPr vert="horz" lIns="92108" tIns="46054" rIns="92108" bIns="46054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49826" y="0"/>
            <a:ext cx="2946246" cy="498328"/>
          </a:xfrm>
          <a:prstGeom prst="rect">
            <a:avLst/>
          </a:prstGeom>
        </p:spPr>
        <p:txBody>
          <a:bodyPr vert="horz" lIns="92108" tIns="46054" rIns="92108" bIns="46054" rtlCol="0"/>
          <a:lstStyle>
            <a:lvl1pPr algn="r">
              <a:defRPr sz="1200"/>
            </a:lvl1pPr>
          </a:lstStyle>
          <a:p>
            <a:fld id="{113DFFCB-1723-46A5-9252-573BF7AE37B8}" type="datetimeFigureOut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08" tIns="46054" rIns="92108" bIns="4605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288" y="4777245"/>
            <a:ext cx="5439101" cy="3908363"/>
          </a:xfrm>
          <a:prstGeom prst="rect">
            <a:avLst/>
          </a:prstGeom>
        </p:spPr>
        <p:txBody>
          <a:bodyPr vert="horz" lIns="92108" tIns="46054" rIns="92108" bIns="46054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28310"/>
            <a:ext cx="2946247" cy="498328"/>
          </a:xfrm>
          <a:prstGeom prst="rect">
            <a:avLst/>
          </a:prstGeom>
        </p:spPr>
        <p:txBody>
          <a:bodyPr vert="horz" lIns="92108" tIns="46054" rIns="92108" bIns="46054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49826" y="9428310"/>
            <a:ext cx="2946246" cy="498328"/>
          </a:xfrm>
          <a:prstGeom prst="rect">
            <a:avLst/>
          </a:prstGeom>
        </p:spPr>
        <p:txBody>
          <a:bodyPr vert="horz" lIns="92108" tIns="46054" rIns="92108" bIns="46054" rtlCol="0" anchor="b"/>
          <a:lstStyle>
            <a:lvl1pPr algn="r">
              <a:defRPr sz="1200"/>
            </a:lvl1pPr>
          </a:lstStyle>
          <a:p>
            <a:fld id="{7F9B1DA1-0B5A-4711-8D36-C60F96AC2C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0971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B1DA1-0B5A-4711-8D36-C60F96AC2CB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789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83C5-26A2-48CB-B577-131823EF7BB2}" type="datetime1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75AA9A36-E42A-4E71-A0E4-B99C66C907CB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05F-EC71-4205-8EA7-B9DDB2B61B3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653140"/>
            <a:ext cx="12192000" cy="7982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6383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1120-9221-466C-BAA6-756BEBDC9867}" type="datetime1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‹#›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05F-EC71-4205-8EA7-B9DDB2B61B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6456939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1120-9221-466C-BAA6-756BEBDC9867}" type="datetime1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‹#›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05F-EC71-4205-8EA7-B9DDB2B61B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0700217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1120-9221-466C-BAA6-756BEBDC9867}" type="datetime1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‹#›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05F-EC71-4205-8EA7-B9DDB2B61B3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5097640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1120-9221-466C-BAA6-756BEBDC9867}" type="datetime1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‹#›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05F-EC71-4205-8EA7-B9DDB2B61B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2309706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1120-9221-466C-BAA6-756BEBDC9867}" type="datetime1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‹#›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05F-EC71-4205-8EA7-B9DDB2B61B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479607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1120-9221-466C-BAA6-756BEBDC9867}" type="datetime1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‹#›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05F-EC71-4205-8EA7-B9DDB2B61B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0880161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B81D0-E8BB-4EE2-8834-2E2211A2DE43}" type="datetime1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‹#›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05F-EC71-4205-8EA7-B9DDB2B61B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0585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69224-117E-4A30-BBCD-899E86CB922C}" type="datetime1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‹#›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05F-EC71-4205-8EA7-B9DDB2B61B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0219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562956"/>
            <a:ext cx="10363826" cy="4268602"/>
          </a:xfrm>
        </p:spPr>
        <p:txBody>
          <a:bodyPr/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75602-68AE-49B7-B81D-03C096B04F43}" type="datetime1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9944BCBB-CEFB-4572-94EE-EC15CA8EE1A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05F-EC71-4205-8EA7-B9DDB2B61B3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AutoShape 2"/>
          <p:cNvSpPr>
            <a:spLocks noChangeArrowheads="1"/>
          </p:cNvSpPr>
          <p:nvPr userDrawn="1"/>
        </p:nvSpPr>
        <p:spPr bwMode="auto">
          <a:xfrm rot="5400000">
            <a:off x="5767459" y="-5011263"/>
            <a:ext cx="645081" cy="12204000"/>
          </a:xfrm>
          <a:prstGeom prst="flowChartDelay">
            <a:avLst/>
          </a:prstGeom>
          <a:solidFill>
            <a:srgbClr val="C0C0C0">
              <a:alpha val="25000"/>
            </a:srgbClr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square" anchor="ctr">
            <a:spAutoFit/>
          </a:bodyPr>
          <a:lstStyle/>
          <a:p>
            <a:pPr marL="457200" marR="0" lvl="0" indent="-45720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ja-JP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3879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C7B0-4796-4963-B3C7-2DFC8C123732}" type="datetime1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‹#›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05F-EC71-4205-8EA7-B9DDB2B61B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7137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4934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689204"/>
            <a:ext cx="5106026" cy="4101996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1689204"/>
            <a:ext cx="5105400" cy="4101996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344AB-91BF-4ED8-9D80-B340CCE4954A}" type="datetime1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‹#›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05F-EC71-4205-8EA7-B9DDB2B61B3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AutoShape 2"/>
          <p:cNvSpPr>
            <a:spLocks noChangeArrowheads="1"/>
          </p:cNvSpPr>
          <p:nvPr userDrawn="1"/>
        </p:nvSpPr>
        <p:spPr bwMode="auto">
          <a:xfrm rot="5400000">
            <a:off x="5676000" y="-4948140"/>
            <a:ext cx="828000" cy="12204000"/>
          </a:xfrm>
          <a:prstGeom prst="flowChartDelay">
            <a:avLst/>
          </a:prstGeom>
          <a:solidFill>
            <a:srgbClr val="C0C0C0">
              <a:alpha val="25000"/>
            </a:srgbClr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square" anchor="ctr">
            <a:spAutoFit/>
          </a:bodyPr>
          <a:lstStyle/>
          <a:p>
            <a:pPr marL="457200" marR="0" lvl="0" indent="-45720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ja-JP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8500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FCCA4-588B-4AAF-8874-03A791C02B73}" type="datetime1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‹#›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05F-EC71-4205-8EA7-B9DDB2B61B3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AutoShape 2"/>
          <p:cNvSpPr>
            <a:spLocks noChangeArrowheads="1"/>
          </p:cNvSpPr>
          <p:nvPr userDrawn="1"/>
        </p:nvSpPr>
        <p:spPr bwMode="auto">
          <a:xfrm rot="5400000">
            <a:off x="5599800" y="-4966269"/>
            <a:ext cx="828000" cy="12204000"/>
          </a:xfrm>
          <a:prstGeom prst="flowChartDelay">
            <a:avLst/>
          </a:prstGeom>
          <a:solidFill>
            <a:srgbClr val="C0C0C0">
              <a:alpha val="25000"/>
            </a:srgbClr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square" anchor="ctr">
            <a:spAutoFit/>
          </a:bodyPr>
          <a:lstStyle/>
          <a:p>
            <a:pPr marL="457200" marR="0" lvl="0" indent="-45720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ja-JP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9391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C5158-F3B8-4680-8F3F-2F62F6FAF22A}" type="datetime1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‹#›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05F-EC71-4205-8EA7-B9DDB2B61B3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AutoShape 2"/>
          <p:cNvSpPr>
            <a:spLocks noChangeArrowheads="1"/>
          </p:cNvSpPr>
          <p:nvPr userDrawn="1"/>
        </p:nvSpPr>
        <p:spPr bwMode="auto">
          <a:xfrm rot="5400000">
            <a:off x="5665115" y="-4966269"/>
            <a:ext cx="828000" cy="12204000"/>
          </a:xfrm>
          <a:prstGeom prst="flowChartDelay">
            <a:avLst/>
          </a:prstGeom>
          <a:solidFill>
            <a:srgbClr val="C0C0C0">
              <a:alpha val="25000"/>
            </a:srgbClr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square" anchor="ctr">
            <a:spAutoFit/>
          </a:bodyPr>
          <a:lstStyle/>
          <a:p>
            <a:pPr marL="457200" marR="0" lvl="0" indent="-45720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ja-JP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6608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28B2-5E89-4BA3-8707-98894AD58B56}" type="datetime1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‹#›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05F-EC71-4205-8EA7-B9DDB2B61B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162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D1121-1EB2-4123-82D8-8B5B231F5427}" type="datetime1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‹#›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05F-EC71-4205-8EA7-B9DDB2B61B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5442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97946-4F3E-4F17-ADD4-D923FA6BBF61}" type="datetime1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‹#›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05F-EC71-4205-8EA7-B9DDB2B61B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310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34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1545095"/>
            <a:ext cx="10364452" cy="424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02F41120-9221-466C-BAA6-756BEBDC9867}" type="datetime1">
              <a:rPr lang="ja-JP" altLang="en-US" smtClean="0"/>
              <a:pPr/>
              <a:t>2021/8/27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‹#›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2F6805F-EC71-4205-8EA7-B9DDB2B61B3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653140"/>
            <a:ext cx="12192000" cy="7982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5927624" y="332465"/>
            <a:ext cx="606552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5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 cap="none" baseline="0">
          <a:solidFill>
            <a:schemeClr val="tx1"/>
          </a:solidFill>
          <a:effectLst/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kumimoji="1" sz="2000" kern="1200" cap="none" baseline="0">
          <a:solidFill>
            <a:schemeClr val="tx1"/>
          </a:solidFill>
          <a:effectLst/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kumimoji="1" sz="1800" kern="1200" cap="none" baseline="0">
          <a:solidFill>
            <a:schemeClr val="tx1"/>
          </a:solidFill>
          <a:effectLst/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kumimoji="1" sz="1600" kern="1200" cap="none" baseline="0">
          <a:solidFill>
            <a:schemeClr val="tx1"/>
          </a:solidFill>
          <a:effectLst/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kumimoji="1" sz="1400" kern="1200" cap="none" baseline="0">
          <a:solidFill>
            <a:schemeClr val="tx1"/>
          </a:solidFill>
          <a:effectLst/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kumimoji="1" sz="1400" kern="1200" cap="none" baseline="0">
          <a:solidFill>
            <a:schemeClr val="tx1"/>
          </a:solidFill>
          <a:effectLst/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uedackg/oc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WEB</a:t>
            </a:r>
            <a:r>
              <a:rPr kumimoji="1" lang="ja-JP" altLang="en-US" dirty="0" smtClean="0"/>
              <a:t>ページ作成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～ギャラリーページの作成～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751012" y="4722312"/>
            <a:ext cx="8689976" cy="535487"/>
          </a:xfrm>
        </p:spPr>
        <p:txBody>
          <a:bodyPr>
            <a:normAutofit/>
          </a:bodyPr>
          <a:lstStyle/>
          <a:p>
            <a:pPr lvl="0"/>
            <a:r>
              <a:rPr kumimoji="1" lang="ja-JP" altLang="en-US" dirty="0" smtClean="0"/>
              <a:t>コンピュータ教育学院メディアコミュニケーション　</a:t>
            </a:r>
            <a:r>
              <a:rPr kumimoji="1" lang="en-US" altLang="ja-JP" dirty="0" smtClean="0"/>
              <a:t>IT</a:t>
            </a:r>
            <a:r>
              <a:rPr kumimoji="1" lang="ja-JP" altLang="en-US" dirty="0" smtClean="0"/>
              <a:t>メディア学科</a:t>
            </a: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2021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05F-EC71-4205-8EA7-B9DDB2B61B3E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1688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プレビューしてみて下さい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ja-JP" altLang="en-US" dirty="0" smtClean="0"/>
              <a:t>大きさバラバラです。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r>
              <a:rPr kumimoji="1" lang="ja-JP" altLang="en-US" dirty="0" smtClean="0"/>
              <a:t>ここから、デザインです。</a:t>
            </a:r>
            <a:endParaRPr kumimoji="1" lang="en-US" altLang="ja-JP" dirty="0" smtClean="0"/>
          </a:p>
          <a:p>
            <a:r>
              <a:rPr lang="en-US" altLang="ja-JP" dirty="0" smtClean="0"/>
              <a:t>1</a:t>
            </a:r>
            <a:r>
              <a:rPr lang="ja-JP" altLang="en-US" dirty="0" smtClean="0"/>
              <a:t>行ずつ書いたら、プレビューします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75602-68AE-49B7-B81D-03C096B04F43}" type="datetime1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05F-EC71-4205-8EA7-B9DDB2B61B3E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850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便利に使う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4988560" y="1997192"/>
            <a:ext cx="6289040" cy="3834366"/>
          </a:xfrm>
        </p:spPr>
        <p:txBody>
          <a:bodyPr/>
          <a:lstStyle/>
          <a:p>
            <a:r>
              <a:rPr kumimoji="1" lang="en-US" altLang="ja-JP" dirty="0" smtClean="0"/>
              <a:t>open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in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browser</a:t>
            </a:r>
            <a:r>
              <a:rPr kumimoji="1" lang="ja-JP" altLang="en-US" dirty="0" smtClean="0"/>
              <a:t>　プラグイン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endParaRPr kumimoji="1" lang="en-US" altLang="ja-JP" dirty="0" smtClean="0"/>
          </a:p>
          <a:p>
            <a:r>
              <a:rPr lang="ja-JP" altLang="en-US" dirty="0"/>
              <a:t>右のように操作をして入力</a:t>
            </a:r>
            <a:r>
              <a:rPr lang="ja-JP" altLang="en-US" dirty="0" smtClean="0"/>
              <a:t>します。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lang="en-US" altLang="ja-JP" dirty="0" smtClean="0"/>
              <a:t>ALT</a:t>
            </a:r>
            <a:r>
              <a:rPr lang="ja-JP" altLang="en-US" dirty="0" smtClean="0"/>
              <a:t>＋</a:t>
            </a:r>
            <a:r>
              <a:rPr lang="ja-JP" altLang="en-US" dirty="0" err="1" smtClean="0"/>
              <a:t>ｂ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でプレビューできて便利</a:t>
            </a:r>
            <a:endParaRPr lang="en-US" altLang="ja-JP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75602-68AE-49B7-B81D-03C096B04F43}" type="datetime1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05F-EC71-4205-8EA7-B9DDB2B61B3E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6" name="図 5" descr="画面の領域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31" y="1997192"/>
            <a:ext cx="3994509" cy="4334782"/>
          </a:xfrm>
          <a:prstGeom prst="rect">
            <a:avLst/>
          </a:prstGeom>
        </p:spPr>
      </p:pic>
      <p:sp>
        <p:nvSpPr>
          <p:cNvPr id="7" name="角丸四角形吹き出し 6"/>
          <p:cNvSpPr/>
          <p:nvPr/>
        </p:nvSpPr>
        <p:spPr>
          <a:xfrm>
            <a:off x="1269374" y="4164583"/>
            <a:ext cx="2479040" cy="509017"/>
          </a:xfrm>
          <a:prstGeom prst="wedgeRoundRectCallout">
            <a:avLst>
              <a:gd name="adj1" fmla="val -59358"/>
              <a:gd name="adj2" fmla="val -3752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ここをクリックします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2286000" y="2752116"/>
            <a:ext cx="2479040" cy="509017"/>
          </a:xfrm>
          <a:prstGeom prst="wedgeRoundRectCallout">
            <a:avLst>
              <a:gd name="adj1" fmla="val -59358"/>
              <a:gd name="adj2" fmla="val -3752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FF0000"/>
                </a:solidFill>
              </a:rPr>
              <a:t>open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in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ja-JP" b="1" dirty="0" err="1" smtClean="0">
                <a:solidFill>
                  <a:srgbClr val="FF0000"/>
                </a:solidFill>
              </a:rPr>
              <a:t>brower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/>
            </a:r>
            <a:br>
              <a:rPr kumimoji="1" lang="en-US" altLang="ja-JP" b="1" dirty="0" smtClean="0">
                <a:solidFill>
                  <a:srgbClr val="FF0000"/>
                </a:solidFill>
              </a:rPr>
            </a:br>
            <a:r>
              <a:rPr kumimoji="1" lang="ja-JP" altLang="en-US" b="1" dirty="0" smtClean="0">
                <a:solidFill>
                  <a:srgbClr val="FF0000"/>
                </a:solidFill>
              </a:rPr>
              <a:t>と入力する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082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背景色の設定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75602-68AE-49B7-B81D-03C096B04F43}" type="datetime1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05F-EC71-4205-8EA7-B9DDB2B61B3E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kumimoji="1" lang="ja-JP" altLang="en-US" dirty="0" smtClean="0"/>
              <a:t>背景色を変更します。</a:t>
            </a:r>
            <a:endParaRPr kumimoji="1" lang="ja-JP" altLang="en-US" dirty="0"/>
          </a:p>
        </p:txBody>
      </p:sp>
      <p:pic>
        <p:nvPicPr>
          <p:cNvPr id="8" name="図 7" descr="画面の領域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849" y="2579200"/>
            <a:ext cx="8097380" cy="3486637"/>
          </a:xfrm>
          <a:prstGeom prst="rect">
            <a:avLst/>
          </a:prstGeom>
        </p:spPr>
      </p:pic>
      <p:sp>
        <p:nvSpPr>
          <p:cNvPr id="10" name="コンテンツ プレースホルダー 9" hidden="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2113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タイトルロゴを作る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913774" y="1562956"/>
            <a:ext cx="3775457" cy="4268602"/>
          </a:xfrm>
        </p:spPr>
        <p:txBody>
          <a:bodyPr/>
          <a:lstStyle/>
          <a:p>
            <a:r>
              <a:rPr lang="ja-JP" altLang="en-US" dirty="0" smtClean="0"/>
              <a:t>背景色を変えたり、</a:t>
            </a:r>
            <a:endParaRPr lang="en-US" altLang="ja-JP" dirty="0" smtClean="0"/>
          </a:p>
          <a:p>
            <a:r>
              <a:rPr lang="ja-JP" altLang="en-US" dirty="0"/>
              <a:t>色を</a:t>
            </a:r>
            <a:r>
              <a:rPr lang="ja-JP" altLang="en-US" dirty="0" smtClean="0"/>
              <a:t>変えたり、</a:t>
            </a:r>
            <a:endParaRPr lang="en-US" altLang="ja-JP" dirty="0" smtClean="0"/>
          </a:p>
          <a:p>
            <a:r>
              <a:rPr lang="ja-JP" altLang="en-US" dirty="0"/>
              <a:t>文字の大きさを</a:t>
            </a:r>
            <a:r>
              <a:rPr lang="ja-JP" altLang="en-US" dirty="0" smtClean="0"/>
              <a:t>変えたり、</a:t>
            </a:r>
            <a:endParaRPr lang="en-US" altLang="ja-JP" dirty="0" smtClean="0"/>
          </a:p>
          <a:p>
            <a:r>
              <a:rPr lang="ja-JP" altLang="en-US" dirty="0"/>
              <a:t>位置を変えてみましょう</a:t>
            </a:r>
            <a:endParaRPr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75602-68AE-49B7-B81D-03C096B04F43}" type="datetime1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05F-EC71-4205-8EA7-B9DDB2B61B3E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7" name="図 6" descr="画面の領域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62" y="1445724"/>
            <a:ext cx="6471138" cy="48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14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画像のデコレーションを付ける</a:t>
            </a:r>
            <a:endParaRPr kumimoji="1" lang="ja-JP" altLang="en-US" dirty="0"/>
          </a:p>
        </p:txBody>
      </p:sp>
      <p:pic>
        <p:nvPicPr>
          <p:cNvPr id="6" name="コンテンツ プレースホルダー 5" descr="画面の領域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13" y="1453020"/>
            <a:ext cx="5852719" cy="5147072"/>
          </a:xfr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75602-68AE-49B7-B81D-03C096B04F43}" type="datetime1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05F-EC71-4205-8EA7-B9DDB2B61B3E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7" name="図 6" descr="画面の領域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085" y="1453020"/>
            <a:ext cx="5082623" cy="425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59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動きを付ける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ja-JP" dirty="0" smtClean="0"/>
              <a:t>JavaScript</a:t>
            </a:r>
            <a:r>
              <a:rPr kumimoji="1" lang="ja-JP" altLang="en-US" dirty="0" smtClean="0"/>
              <a:t>というプログラミング言語です。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ここでは、カンニングペーパーを使います。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&lt;/style&gt;</a:t>
            </a:r>
            <a:r>
              <a:rPr kumimoji="1" lang="ja-JP" altLang="en-US" smtClean="0"/>
              <a:t>の後ろに張り付けます。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75602-68AE-49B7-B81D-03C096B04F43}" type="datetime1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05F-EC71-4205-8EA7-B9DDB2B61B3E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6" name="図 5" descr="画面の領域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584" y="3259499"/>
            <a:ext cx="5545015" cy="259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0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準備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ja-JP" altLang="en-US" dirty="0"/>
              <a:t>次の</a:t>
            </a:r>
            <a:r>
              <a:rPr lang="en-US" altLang="ja-JP" dirty="0"/>
              <a:t>URL</a:t>
            </a:r>
            <a:r>
              <a:rPr lang="ja-JP" altLang="en-US" dirty="0"/>
              <a:t>にアクセスする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>
                <a:hlinkClick r:id="rId2"/>
              </a:rPr>
              <a:t>https://github.com/yuedackg/oc</a:t>
            </a:r>
            <a:endParaRPr lang="en-US" altLang="ja-JP" dirty="0"/>
          </a:p>
          <a:p>
            <a:r>
              <a:rPr lang="ja-JP" altLang="en-US" dirty="0"/>
              <a:t>緑色の「</a:t>
            </a:r>
            <a:r>
              <a:rPr lang="en-US" altLang="ja-JP" dirty="0"/>
              <a:t>code</a:t>
            </a:r>
            <a:r>
              <a:rPr lang="ja-JP" altLang="en-US" dirty="0"/>
              <a:t>」をクリックし、</a:t>
            </a:r>
            <a:r>
              <a:rPr lang="en-US" altLang="ja-JP" dirty="0"/>
              <a:t>Download.zip</a:t>
            </a:r>
            <a:r>
              <a:rPr lang="ja-JP" altLang="en-US" dirty="0"/>
              <a:t>をクリックする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ダウンロード後、フォルダをデスクトップに展開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してください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75602-68AE-49B7-B81D-03C096B04F43}" type="datetime1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05F-EC71-4205-8EA7-B9DDB2B61B3E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506" y="2986103"/>
            <a:ext cx="5739288" cy="2481046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9375499" y="4726005"/>
            <a:ext cx="1280160" cy="5678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10799544" y="3714903"/>
            <a:ext cx="514333" cy="4239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1011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作成する</a:t>
            </a:r>
            <a:r>
              <a:rPr kumimoji="1" lang="en-US" altLang="ja-JP" dirty="0" smtClean="0"/>
              <a:t>WEB</a:t>
            </a:r>
            <a:r>
              <a:rPr kumimoji="1" lang="ja-JP" altLang="en-US" dirty="0" smtClean="0"/>
              <a:t>ページ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913774" y="1562956"/>
            <a:ext cx="4774757" cy="4268602"/>
          </a:xfrm>
        </p:spPr>
        <p:txBody>
          <a:bodyPr/>
          <a:lstStyle/>
          <a:p>
            <a:r>
              <a:rPr lang="ja-JP" altLang="en-US" dirty="0" smtClean="0"/>
              <a:t>画面にギャラリーとなるようにアイコンを並べる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サイズは２００ｘ３００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endParaRPr lang="en-US" altLang="ja-JP" dirty="0" smtClean="0"/>
          </a:p>
          <a:p>
            <a:r>
              <a:rPr kumimoji="1" lang="ja-JP" altLang="en-US" dirty="0"/>
              <a:t>画像がクリックされる世拡大表示される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75602-68AE-49B7-B81D-03C096B04F43}" type="datetime1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05F-EC71-4205-8EA7-B9DDB2B61B3E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035" y="1562956"/>
            <a:ext cx="5512566" cy="426860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076" y="3153695"/>
            <a:ext cx="411752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10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画像を集める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913774" y="1562956"/>
            <a:ext cx="4640003" cy="4268602"/>
          </a:xfrm>
        </p:spPr>
        <p:txBody>
          <a:bodyPr/>
          <a:lstStyle/>
          <a:p>
            <a:r>
              <a:rPr kumimoji="1" lang="en-US" altLang="ja-JP" dirty="0" smtClean="0"/>
              <a:t>Google</a:t>
            </a:r>
            <a:r>
              <a:rPr lang="ja-JP" altLang="en-US" dirty="0"/>
              <a:t>検索を使用</a:t>
            </a:r>
            <a:r>
              <a:rPr lang="ja-JP" altLang="en-US" dirty="0" smtClean="0"/>
              <a:t>して、大き目な画像を集めます。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/>
              <a:t>大き目の</a:t>
            </a:r>
            <a:r>
              <a:rPr lang="ja-JP" altLang="en-US" dirty="0" smtClean="0"/>
              <a:t>画像を見つけて、</a:t>
            </a:r>
            <a:r>
              <a:rPr lang="en-US" altLang="ja-JP" dirty="0" smtClean="0"/>
              <a:t>5</a:t>
            </a:r>
            <a:r>
              <a:rPr lang="ja-JP" altLang="en-US" dirty="0" smtClean="0"/>
              <a:t>個保存します。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/>
              <a:t>ファイル名</a:t>
            </a:r>
            <a:r>
              <a:rPr lang="ja-JP" altLang="en-US" dirty="0" smtClean="0"/>
              <a:t>は、「</a:t>
            </a:r>
            <a:r>
              <a:rPr lang="en-US" altLang="ja-JP" dirty="0" smtClean="0"/>
              <a:t>Z1</a:t>
            </a:r>
            <a:r>
              <a:rPr lang="ja-JP" altLang="en-US" dirty="0" smtClean="0"/>
              <a:t>」～「</a:t>
            </a:r>
            <a:r>
              <a:rPr lang="en-US" altLang="ja-JP" dirty="0" smtClean="0"/>
              <a:t>Z5</a:t>
            </a:r>
            <a:r>
              <a:rPr lang="ja-JP" altLang="en-US" dirty="0" smtClean="0"/>
              <a:t>」の名前を付けて保存します。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75602-68AE-49B7-B81D-03C096B04F43}" type="datetime1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05F-EC71-4205-8EA7-B9DDB2B61B3E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138" y="2279290"/>
            <a:ext cx="58280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21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WEB</a:t>
            </a:r>
            <a:r>
              <a:rPr kumimoji="1" lang="ja-JP" altLang="en-US" dirty="0" smtClean="0"/>
              <a:t>ページを作ります。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ja-JP" dirty="0" smtClean="0"/>
              <a:t>Visual Studio Code</a:t>
            </a:r>
            <a:r>
              <a:rPr kumimoji="1" lang="ja-JP" altLang="en-US" dirty="0" smtClean="0"/>
              <a:t>を使用します。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大橋校はすべてこのツールを使います。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あまり文字を打たなくていい</a:t>
            </a:r>
            <a:r>
              <a:rPr lang="ja-JP" altLang="en-US" dirty="0"/>
              <a:t>けれど</a:t>
            </a:r>
            <a:r>
              <a:rPr lang="ja-JP" altLang="en-US" dirty="0" smtClean="0"/>
              <a:t>、何を使うかを覚える必要があります。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75602-68AE-49B7-B81D-03C096B04F43}" type="datetime1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05F-EC71-4205-8EA7-B9DDB2B61B3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4156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最小限のコード</a:t>
            </a:r>
            <a:endParaRPr kumimoji="1" lang="ja-JP" altLang="en-US" dirty="0"/>
          </a:p>
        </p:txBody>
      </p:sp>
      <p:pic>
        <p:nvPicPr>
          <p:cNvPr id="6" name="コンテンツ プレースホルダー 5" descr="画面の領域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584" y="1545095"/>
            <a:ext cx="3937642" cy="4267200"/>
          </a:xfr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75602-68AE-49B7-B81D-03C096B04F43}" type="datetime1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05F-EC71-4205-8EA7-B9DDB2B61B3E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idx="4294967295"/>
          </p:nvPr>
        </p:nvSpPr>
        <p:spPr>
          <a:xfrm>
            <a:off x="913775" y="1545095"/>
            <a:ext cx="6340465" cy="4246105"/>
          </a:xfrm>
        </p:spPr>
        <p:txBody>
          <a:bodyPr/>
          <a:lstStyle/>
          <a:p>
            <a:r>
              <a:rPr kumimoji="1" lang="ja-JP" altLang="en-US" dirty="0" smtClean="0"/>
              <a:t>最小限のコードを入力します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最初の数文字を入力することで、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下記のように表示されるの</a:t>
            </a:r>
            <a:r>
              <a:rPr lang="ja-JP" altLang="en-US" dirty="0" smtClean="0"/>
              <a:t>で、</a:t>
            </a:r>
            <a:r>
              <a:rPr lang="en-US" altLang="ja-JP" dirty="0" smtClean="0"/>
              <a:t>Enter</a:t>
            </a:r>
            <a:r>
              <a:rPr lang="ja-JP" altLang="en-US" dirty="0" smtClean="0"/>
              <a:t>しています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59" y="3804764"/>
            <a:ext cx="3770241" cy="20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29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見出しを作ります。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ja-JP" dirty="0" smtClean="0"/>
              <a:t>h1</a:t>
            </a:r>
            <a:r>
              <a:rPr kumimoji="1" lang="ja-JP" altLang="en-US" dirty="0" smtClean="0"/>
              <a:t>タグを使用して、タイトルを入れます。</a:t>
            </a:r>
            <a:endParaRPr kumimoji="1" lang="en-US" altLang="ja-JP" dirty="0" smtClean="0"/>
          </a:p>
          <a:p>
            <a:r>
              <a:rPr lang="ja-JP" altLang="en-US" dirty="0" smtClean="0"/>
              <a:t>今回、</a:t>
            </a:r>
            <a:r>
              <a:rPr lang="en-US" altLang="ja-JP" dirty="0" smtClean="0"/>
              <a:t>5</a:t>
            </a:r>
            <a:r>
              <a:rPr lang="ja-JP" altLang="en-US" dirty="0" smtClean="0"/>
              <a:t>個ダウンロードした絵のタイトルを入れましょう。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サンプルでは「鬼滅の刃」</a:t>
            </a:r>
            <a:endParaRPr lang="en-US" altLang="ja-JP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75602-68AE-49B7-B81D-03C096B04F43}" type="datetime1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05F-EC71-4205-8EA7-B9DDB2B61B3E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7" name="図 6" descr="画面の領域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64" y="4335924"/>
            <a:ext cx="7068536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0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絵を入れます。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ja-JP" altLang="en-US" dirty="0" smtClean="0"/>
              <a:t>今回は、絵を入れるのにカンニングします。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デスクトップの「</a:t>
            </a:r>
            <a:r>
              <a:rPr kumimoji="1" lang="en-US" altLang="ja-JP" dirty="0" err="1" smtClean="0"/>
              <a:t>oc</a:t>
            </a:r>
            <a:r>
              <a:rPr kumimoji="1" lang="en-US" altLang="ja-JP" dirty="0" smtClean="0"/>
              <a:t>-main</a:t>
            </a:r>
            <a:r>
              <a:rPr kumimoji="1" lang="ja-JP" altLang="en-US" dirty="0" smtClean="0"/>
              <a:t>」のフォルダの中にある「カンニングペーパー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」の中身をコピー＆ペーストします。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下の参加書を書き換えます。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“”（二重引用符）の中に　「</a:t>
            </a:r>
            <a:r>
              <a:rPr kumimoji="1" lang="en-US" altLang="ja-JP" dirty="0" smtClean="0"/>
              <a:t>./</a:t>
            </a:r>
            <a:r>
              <a:rPr kumimoji="1" lang="ja-JP" altLang="en-US" dirty="0" smtClean="0"/>
              <a:t>」と入力してください　あとはファイルを選びます。　</a:t>
            </a:r>
            <a:r>
              <a:rPr kumimoji="1" lang="en-US" altLang="ja-JP" dirty="0" smtClean="0"/>
              <a:t>※5</a:t>
            </a:r>
            <a:r>
              <a:rPr kumimoji="1" lang="ja-JP" altLang="en-US" dirty="0" smtClean="0"/>
              <a:t>つ入れます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75602-68AE-49B7-B81D-03C096B04F43}" type="datetime1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05F-EC71-4205-8EA7-B9DDB2B61B3E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6" name="図 5" descr="画面の領域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50" y="3789680"/>
            <a:ext cx="9020550" cy="2093595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4470400" y="4993911"/>
            <a:ext cx="1828800" cy="3807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4938525" y="5354854"/>
            <a:ext cx="1828800" cy="3807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9317485" y="5002463"/>
            <a:ext cx="1828800" cy="3807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632960" y="5883275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同じファイルを指定する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540241" y="4387601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↓書かなくてもいい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667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5</a:t>
            </a:r>
            <a:r>
              <a:rPr kumimoji="1" lang="ja-JP" altLang="en-US" dirty="0" smtClean="0"/>
              <a:t>個の絵を入れた</a:t>
            </a:r>
            <a:endParaRPr kumimoji="1" lang="ja-JP" altLang="en-US" dirty="0"/>
          </a:p>
        </p:txBody>
      </p:sp>
      <p:pic>
        <p:nvPicPr>
          <p:cNvPr id="6" name="コンテンツ プレースホルダー 5" descr="画面の領域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61" y="1563688"/>
            <a:ext cx="9188878" cy="4267200"/>
          </a:xfr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75602-68AE-49B7-B81D-03C096B04F43}" type="datetime1">
              <a:rPr kumimoji="1" lang="ja-JP" altLang="en-US" smtClean="0"/>
              <a:t>2021/8/27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05F-EC71-4205-8EA7-B9DDB2B61B3E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082800" y="6063734"/>
            <a:ext cx="673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※</a:t>
            </a:r>
            <a:r>
              <a:rPr kumimoji="1" lang="ja-JP" altLang="en-US" dirty="0" smtClean="0">
                <a:solidFill>
                  <a:srgbClr val="FF0000"/>
                </a:solidFill>
              </a:rPr>
              <a:t>コピーと貼り付けを使います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030927"/>
      </p:ext>
    </p:extLst>
  </p:cSld>
  <p:clrMapOvr>
    <a:masterClrMapping/>
  </p:clrMapOvr>
</p:sld>
</file>

<file path=ppt/theme/theme1.xml><?xml version="1.0" encoding="utf-8"?>
<a:theme xmlns:a="http://schemas.openxmlformats.org/drawingml/2006/main" name="しずく">
  <a:themeElements>
    <a:clrScheme name="しずく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しずく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しずく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TM04033925[[fn=しずく]]</Template>
  <TotalTime>6823</TotalTime>
  <Words>481</Words>
  <Application>Microsoft Office PowerPoint</Application>
  <PresentationFormat>ワイド画面</PresentationFormat>
  <Paragraphs>88</Paragraphs>
  <Slides>15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3" baseType="lpstr">
      <vt:lpstr>Meiryo UI</vt:lpstr>
      <vt:lpstr>ＭＳ Ｐゴシック</vt:lpstr>
      <vt:lpstr>游ゴシック</vt:lpstr>
      <vt:lpstr>Arial</vt:lpstr>
      <vt:lpstr>Calibri</vt:lpstr>
      <vt:lpstr>Times New Roman</vt:lpstr>
      <vt:lpstr>Tw Cen MT</vt:lpstr>
      <vt:lpstr>しずく</vt:lpstr>
      <vt:lpstr>WEBページ作成  ～ギャラリーページの作成～</vt:lpstr>
      <vt:lpstr>準備</vt:lpstr>
      <vt:lpstr>作成するWEBページ</vt:lpstr>
      <vt:lpstr>画像を集める</vt:lpstr>
      <vt:lpstr>WEBページを作ります。</vt:lpstr>
      <vt:lpstr>最小限のコード</vt:lpstr>
      <vt:lpstr>見出しを作ります。</vt:lpstr>
      <vt:lpstr>絵を入れます。</vt:lpstr>
      <vt:lpstr>5個の絵を入れた</vt:lpstr>
      <vt:lpstr>プレビューしてみて下さい</vt:lpstr>
      <vt:lpstr>便利に使う</vt:lpstr>
      <vt:lpstr>背景色の設定</vt:lpstr>
      <vt:lpstr>タイトルロゴを作る</vt:lpstr>
      <vt:lpstr>画像のデコレーションを付ける</vt:lpstr>
      <vt:lpstr>動きを付ける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渡辺博</dc:creator>
  <cp:lastModifiedBy>y.ueda</cp:lastModifiedBy>
  <cp:revision>508</cp:revision>
  <cp:lastPrinted>2018-12-25T07:31:10Z</cp:lastPrinted>
  <dcterms:created xsi:type="dcterms:W3CDTF">2017-01-06T06:45:32Z</dcterms:created>
  <dcterms:modified xsi:type="dcterms:W3CDTF">2021-08-27T10:37:22Z</dcterms:modified>
</cp:coreProperties>
</file>